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388DD-234D-3949-9829-968E22CA8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49BDC6-B2DF-70DE-94E1-BAF8BD2AB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529BE2-7883-A7BC-AD12-D26BC760A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F96DC-D087-D98A-CB50-9EDC2A746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1CD41-636F-7EAD-B411-0D93C05DE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D5659-19B8-1227-DF3D-D49CDC649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8762A2-279C-C91A-BC88-581470DB1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3834F-5EB8-A071-A5C8-A018E5B3B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AD561C-EA20-225A-C9DE-F9207F63F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0B8A2-970D-1D09-9F2C-625BCDB78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98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806DB5-7416-A9A3-6471-9456718B3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A07A1-93F4-AD4F-C13D-514A66AD2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B385C-D7E1-7EC9-D89D-36AB78C9B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C89AB-F49A-5FBC-AC1F-2C6547869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020E8-4E70-8147-76C3-2C4ABB49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8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6CF1-FFA3-C579-B88C-C278B5051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3802B-E583-FD11-D239-908C25770E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AFA39-7317-85F1-3948-14B87C2A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CECD0-DB4F-AE97-0393-CAE8768A2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C4C75-2063-0F1D-D503-47869C739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BF51C-03CC-2F04-321E-E7A504D41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EA7E9-E6D4-F508-2C62-311D405A6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CCC0D8-96A9-8826-8B5B-0549C3D83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3A9AC-14F8-103D-2E22-69F1FCAD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023E1-602B-5AD1-392E-E2BB9904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9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34EA-E7E3-6B23-0F2A-615177981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2C7F7-29B1-72BA-5DC9-5B60BCD42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F5AA1-24A5-A492-5705-43B875B6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B26F5-6621-F0A9-0F7C-A47017FD9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D00B6B-904E-DC98-CDC1-41574242E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8151C-8C45-1AD6-2019-6D05743A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0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7F9C4-B755-0FD6-5495-2FD5E360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6499E-1CD4-B950-C49E-22ED5A97D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BF95A-F3C1-D863-77BE-CC0FFBFA3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F2370-6836-2D23-48A9-B37D98AE43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B3051-B07A-2BA6-9383-03E2A7750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13BEC2-207E-C441-F6C4-A4D19B7B2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325E5-7696-0070-BF2E-3FE79834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FA3B15-502D-E817-B814-A065FC302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4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7121-F9C6-3727-A47F-3CF81D366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6E8E6-7262-5B2A-A88A-E69FA33B4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35330-FA62-1CB9-DC92-ABFCDC5E9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793E17-F602-5C7D-9118-798A29846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77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2DFF55-B91F-EA05-41BD-7BF5DB8C6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87D821-3EE6-C839-6CCD-79948F36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122800-83B6-1D0E-58E7-050AFD5E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202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3A84-5F9B-5D54-2E83-D53E6511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2986E8-D180-486F-06FB-6EA55E3C5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2C0C1F-603C-4237-CEB1-2AB36C2052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2587C-C465-B844-603C-78513C6B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73EE8B-CFDA-6496-F52A-39CD2D96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82298-0E50-06F3-8460-47632FE8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1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8E773-0E5F-6159-867B-8EBA56E50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F437E-5EC7-C92B-FD58-697D14CEA7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4DD38-A20C-562A-41E4-7732E863B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A4C5B7-A8F0-972E-4953-B14DC0ED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B9BAEE-588E-1F63-19F2-99B0C6CA7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27BFD-0239-50E2-27F5-99FB10B97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5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5039C5-3A33-BCF2-0383-F4E5BBD2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5F2EB-0551-F70E-BBBB-6A6968D28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D7258-31DC-3F81-C1FB-540866671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80D3D-BF4F-46FE-B995-643FC77D6B9C}" type="datetimeFigureOut">
              <a:rPr lang="en-US" smtClean="0"/>
              <a:t>5/20/2026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3DC3-96B3-3AD0-BF81-E78EB7872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A60BD-13A9-1D0F-7AAE-170ED82F3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9FC62-16FB-450D-9993-0136A72769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7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8C16-EF50-79BA-BF6C-427A68F15E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D9A3A-125B-2776-B281-B0FBD9F51C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80A43-74EF-6A94-B11B-63485FCE9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381" y="523875"/>
            <a:ext cx="9748683" cy="5810250"/>
          </a:xfrm>
          <a:prstGeom prst="rect">
            <a:avLst/>
          </a:prstGeom>
        </p:spPr>
      </p:pic>
      <p:pic>
        <p:nvPicPr>
          <p:cNvPr id="6" name="659020f39e110fb7ec2edde6_-236142225676200671">
            <a:hlinkClick r:id="" action="ppaction://media"/>
            <a:extLst>
              <a:ext uri="{FF2B5EF4-FFF2-40B4-BE49-F238E27FC236}">
                <a16:creationId xmlns:a16="http://schemas.microsoft.com/office/drawing/2014/main" id="{03CBF871-8591-7F2B-7927-2B179F4311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5264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6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4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fatemeh faraji</dc:creator>
  <cp:lastModifiedBy>fatemeh faraji</cp:lastModifiedBy>
  <cp:revision>2</cp:revision>
  <dcterms:created xsi:type="dcterms:W3CDTF">2026-05-20T06:05:40Z</dcterms:created>
  <dcterms:modified xsi:type="dcterms:W3CDTF">2026-05-20T06:07:45Z</dcterms:modified>
</cp:coreProperties>
</file>